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DEAD6-5D3E-435B-9B18-7FAF3B31187B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0D9F5-E6DF-4AB5-8C84-5C4A38CB71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029B4E-D134-43E3-9A51-8199330C287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C992172-0FD0-426A-AD5A-6728CD4E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81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Music by Scott Joplin</a:t>
            </a:r>
          </a:p>
          <a:p>
            <a:r>
              <a:rPr lang="en-US" sz="2800" dirty="0" smtClean="0"/>
              <a:t>Dance by Phyllis </a:t>
            </a:r>
            <a:r>
              <a:rPr lang="en-US" sz="2800" dirty="0" err="1" smtClean="0"/>
              <a:t>Weikart</a:t>
            </a:r>
            <a:r>
              <a:rPr lang="en-US" sz="2800" dirty="0" smtClean="0"/>
              <a:t> </a:t>
            </a:r>
          </a:p>
          <a:p>
            <a:r>
              <a:rPr lang="en-US" dirty="0" smtClean="0"/>
              <a:t>Taught by Ellen </a:t>
            </a:r>
            <a:r>
              <a:rPr lang="en-US" dirty="0" err="1" smtClean="0"/>
              <a:t>Squier</a:t>
            </a:r>
            <a:r>
              <a:rPr lang="en-US" dirty="0" smtClean="0"/>
              <a:t> and Heidi Zentz</a:t>
            </a:r>
          </a:p>
          <a:p>
            <a:endParaRPr lang="en-US" dirty="0"/>
          </a:p>
          <a:p>
            <a:r>
              <a:rPr lang="en-US" u="sng" dirty="0" smtClean="0"/>
              <a:t>Beginning Folk Dances With Phyllis </a:t>
            </a:r>
            <a:r>
              <a:rPr lang="en-US" u="sng" dirty="0" err="1" smtClean="0"/>
              <a:t>Weikart</a:t>
            </a:r>
            <a:r>
              <a:rPr lang="en-US" u="sng" dirty="0"/>
              <a:t> </a:t>
            </a:r>
            <a:r>
              <a:rPr lang="en-US" dirty="0" smtClean="0"/>
              <a:t>Book, pp. 272-275</a:t>
            </a:r>
          </a:p>
          <a:p>
            <a:r>
              <a:rPr lang="en-US" i="1" dirty="0" smtClean="0"/>
              <a:t>Rhythmically Moving </a:t>
            </a:r>
            <a:r>
              <a:rPr lang="en-US" dirty="0" smtClean="0"/>
              <a:t>CD 5, Track 8</a:t>
            </a:r>
          </a:p>
          <a:p>
            <a:r>
              <a:rPr lang="en-US" i="1" dirty="0" smtClean="0"/>
              <a:t>Beginning Folk Dances With Phyllis </a:t>
            </a:r>
            <a:r>
              <a:rPr lang="en-US" i="1" dirty="0" err="1" smtClean="0"/>
              <a:t>Weikart</a:t>
            </a:r>
            <a:r>
              <a:rPr lang="en-US" i="1" dirty="0"/>
              <a:t> </a:t>
            </a:r>
            <a:r>
              <a:rPr lang="en-US" dirty="0" smtClean="0"/>
              <a:t>DVD Disc 4, Track 66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i="1" dirty="0" smtClean="0"/>
              <a:t>The Entertainer</a:t>
            </a:r>
            <a:endParaRPr lang="en-US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 (8 beats) – RLR – 3x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Heel/Step (4 beats) – RLRL </a:t>
            </a:r>
            <a:r>
              <a:rPr lang="en-US" dirty="0" smtClean="0"/>
              <a:t>–1x </a:t>
            </a:r>
            <a:endParaRPr lang="en-US" dirty="0" smtClean="0"/>
          </a:p>
          <a:p>
            <a:r>
              <a:rPr lang="en-US" dirty="0" smtClean="0"/>
              <a:t>Kick/Step (4 beats) – RLRL – </a:t>
            </a:r>
            <a:r>
              <a:rPr lang="en-US" dirty="0" smtClean="0"/>
              <a:t>1x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Side/Touch (8 beats) – RLR – 3x</a:t>
            </a:r>
          </a:p>
          <a:p>
            <a:endParaRPr lang="en-US" dirty="0" smtClean="0"/>
          </a:p>
          <a:p>
            <a:r>
              <a:rPr lang="en-US" dirty="0" smtClean="0"/>
              <a:t>Up/Step (4 beats) – RLRL – </a:t>
            </a:r>
            <a:r>
              <a:rPr lang="en-US" dirty="0" smtClean="0"/>
              <a:t>1x</a:t>
            </a:r>
            <a:endParaRPr lang="en-US" dirty="0" smtClean="0"/>
          </a:p>
          <a:p>
            <a:r>
              <a:rPr lang="en-US" dirty="0" smtClean="0"/>
              <a:t>Toe/Step (4 beats) – RLRL – </a:t>
            </a:r>
            <a:r>
              <a:rPr lang="en-US" dirty="0" smtClean="0"/>
              <a:t>1x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Part 1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Charleston (In/Kick/Out/Touch) – 2x</a:t>
            </a:r>
          </a:p>
          <a:p>
            <a:r>
              <a:rPr lang="en-US" dirty="0" smtClean="0"/>
              <a:t>Side/Touch – 2x </a:t>
            </a:r>
          </a:p>
          <a:p>
            <a:endParaRPr lang="en-US" dirty="0" smtClean="0"/>
          </a:p>
          <a:p>
            <a:r>
              <a:rPr lang="en-US" dirty="0" smtClean="0"/>
              <a:t>2. Charleston (In/Kick/Out/Touch) – 2x</a:t>
            </a:r>
          </a:p>
          <a:p>
            <a:r>
              <a:rPr lang="en-US" dirty="0" smtClean="0"/>
              <a:t>Side/Touch – 2x </a:t>
            </a:r>
          </a:p>
          <a:p>
            <a:endParaRPr lang="en-US" dirty="0" smtClean="0"/>
          </a:p>
          <a:p>
            <a:r>
              <a:rPr lang="en-US" dirty="0" smtClean="0"/>
              <a:t>3. Charleston (In/Kick/Out/Touch) – 2x</a:t>
            </a:r>
          </a:p>
          <a:p>
            <a:r>
              <a:rPr lang="en-US" dirty="0" smtClean="0"/>
              <a:t>Side/Touch – 2x </a:t>
            </a:r>
          </a:p>
          <a:p>
            <a:endParaRPr lang="en-US" dirty="0" smtClean="0"/>
          </a:p>
          <a:p>
            <a:r>
              <a:rPr lang="en-US" dirty="0" smtClean="0"/>
              <a:t>4. Charleston (In/Kick/Out/Touch) – 2x</a:t>
            </a:r>
          </a:p>
          <a:p>
            <a:r>
              <a:rPr lang="en-US" dirty="0" smtClean="0"/>
              <a:t>Side/Touch – 2x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Part 2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 (8 beats) – RLR – 3x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Heel/Step </a:t>
            </a:r>
            <a:r>
              <a:rPr lang="en-US" dirty="0" smtClean="0"/>
              <a:t>(2 beats</a:t>
            </a:r>
            <a:r>
              <a:rPr lang="en-US" dirty="0" smtClean="0"/>
              <a:t>) – </a:t>
            </a:r>
            <a:r>
              <a:rPr lang="en-US" dirty="0" smtClean="0"/>
              <a:t>RL </a:t>
            </a:r>
            <a:r>
              <a:rPr lang="en-US" dirty="0" smtClean="0"/>
              <a:t>–1x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Kick/Step </a:t>
            </a:r>
            <a:r>
              <a:rPr lang="en-US" dirty="0" smtClean="0"/>
              <a:t>(2 </a:t>
            </a:r>
            <a:r>
              <a:rPr lang="en-US" dirty="0" smtClean="0"/>
              <a:t>beats) – </a:t>
            </a:r>
            <a:r>
              <a:rPr lang="en-US" dirty="0" smtClean="0"/>
              <a:t>RL </a:t>
            </a:r>
            <a:r>
              <a:rPr lang="en-US" dirty="0" smtClean="0"/>
              <a:t>– </a:t>
            </a:r>
            <a:r>
              <a:rPr lang="en-US" dirty="0" smtClean="0"/>
              <a:t>1x</a:t>
            </a:r>
          </a:p>
          <a:p>
            <a:endParaRPr lang="en-US" dirty="0" smtClean="0"/>
          </a:p>
          <a:p>
            <a:r>
              <a:rPr lang="en-US" dirty="0" smtClean="0"/>
              <a:t>Up/Step </a:t>
            </a:r>
            <a:r>
              <a:rPr lang="en-US" dirty="0" smtClean="0"/>
              <a:t>(2 beats</a:t>
            </a:r>
            <a:r>
              <a:rPr lang="en-US" dirty="0" smtClean="0"/>
              <a:t>) – </a:t>
            </a:r>
            <a:r>
              <a:rPr lang="en-US" dirty="0" smtClean="0"/>
              <a:t>RL </a:t>
            </a:r>
            <a:r>
              <a:rPr lang="en-US" dirty="0" smtClean="0"/>
              <a:t>– </a:t>
            </a:r>
            <a:r>
              <a:rPr lang="en-US" dirty="0" smtClean="0"/>
              <a:t>1x</a:t>
            </a:r>
          </a:p>
          <a:p>
            <a:endParaRPr lang="en-US" dirty="0" smtClean="0"/>
          </a:p>
          <a:p>
            <a:r>
              <a:rPr lang="en-US" dirty="0" smtClean="0"/>
              <a:t>Toe/Step </a:t>
            </a:r>
            <a:r>
              <a:rPr lang="en-US" dirty="0" smtClean="0"/>
              <a:t>(2 </a:t>
            </a:r>
            <a:r>
              <a:rPr lang="en-US" dirty="0" smtClean="0"/>
              <a:t>beats) – </a:t>
            </a:r>
            <a:r>
              <a:rPr lang="en-US" dirty="0" smtClean="0"/>
              <a:t>RL– </a:t>
            </a:r>
            <a:r>
              <a:rPr lang="en-US" dirty="0" smtClean="0"/>
              <a:t>1x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Part 2, cont.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5000" dirty="0" smtClean="0"/>
              <a:t>The </a:t>
            </a:r>
          </a:p>
          <a:p>
            <a:pPr algn="ctr">
              <a:buNone/>
            </a:pPr>
            <a:r>
              <a:rPr lang="en-US" sz="15000" dirty="0" smtClean="0"/>
              <a:t>End</a:t>
            </a:r>
            <a:endParaRPr lang="en-US" sz="15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201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Slide 1</vt:lpstr>
      <vt:lpstr>The Entertainer</vt:lpstr>
      <vt:lpstr>Part 1 </vt:lpstr>
      <vt:lpstr>Part 2</vt:lpstr>
      <vt:lpstr>Part 2, cont.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12</cp:revision>
  <dcterms:created xsi:type="dcterms:W3CDTF">2012-03-25T18:14:21Z</dcterms:created>
  <dcterms:modified xsi:type="dcterms:W3CDTF">2012-03-27T01:52:38Z</dcterms:modified>
</cp:coreProperties>
</file>